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30C5-670B-497F-A20C-192CDE95E1CB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5707-D216-4ADB-9014-98EDD9DD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96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30C5-670B-497F-A20C-192CDE95E1CB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5707-D216-4ADB-9014-98EDD9DD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97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30C5-670B-497F-A20C-192CDE95E1CB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5707-D216-4ADB-9014-98EDD9DD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4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30C5-670B-497F-A20C-192CDE95E1CB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5707-D216-4ADB-9014-98EDD9DD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943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30C5-670B-497F-A20C-192CDE95E1CB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5707-D216-4ADB-9014-98EDD9DD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8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30C5-670B-497F-A20C-192CDE95E1CB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5707-D216-4ADB-9014-98EDD9DD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80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30C5-670B-497F-A20C-192CDE95E1CB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5707-D216-4ADB-9014-98EDD9DD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30C5-670B-497F-A20C-192CDE95E1CB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5707-D216-4ADB-9014-98EDD9DD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769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30C5-670B-497F-A20C-192CDE95E1CB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5707-D216-4ADB-9014-98EDD9DD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5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30C5-670B-497F-A20C-192CDE95E1CB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5707-D216-4ADB-9014-98EDD9DD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332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30C5-670B-497F-A20C-192CDE95E1CB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D5707-D216-4ADB-9014-98EDD9DD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949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E30C5-670B-497F-A20C-192CDE95E1CB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D5707-D216-4ADB-9014-98EDD9DD1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9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657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Test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max</dc:creator>
  <cp:lastModifiedBy>max</cp:lastModifiedBy>
  <cp:revision>1</cp:revision>
  <dcterms:created xsi:type="dcterms:W3CDTF">2020-01-30T07:33:37Z</dcterms:created>
  <dcterms:modified xsi:type="dcterms:W3CDTF">2020-01-30T07:40:48Z</dcterms:modified>
</cp:coreProperties>
</file>